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Lazydog" panose="020B0604020202020204" charset="0"/>
      <p:regular r:id="rId12"/>
    </p:embeddedFont>
    <p:embeddedFont>
      <p:font typeface="Snigle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4583" y="6155830"/>
            <a:ext cx="12069544" cy="1398055"/>
          </a:xfrm>
          <a:custGeom>
            <a:avLst/>
            <a:gdLst/>
            <a:ahLst/>
            <a:cxnLst/>
            <a:rect l="l" t="t" r="r" b="b"/>
            <a:pathLst>
              <a:path w="12069544" h="1398055">
                <a:moveTo>
                  <a:pt x="0" y="0"/>
                </a:moveTo>
                <a:lnTo>
                  <a:pt x="12069544" y="0"/>
                </a:lnTo>
                <a:lnTo>
                  <a:pt x="12069544" y="1398056"/>
                </a:lnTo>
                <a:lnTo>
                  <a:pt x="0" y="1398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84601" y="0"/>
            <a:ext cx="9728531" cy="6299224"/>
          </a:xfrm>
          <a:custGeom>
            <a:avLst/>
            <a:gdLst/>
            <a:ahLst/>
            <a:cxnLst/>
            <a:rect l="l" t="t" r="r" b="b"/>
            <a:pathLst>
              <a:path w="9728531" h="6299224">
                <a:moveTo>
                  <a:pt x="0" y="0"/>
                </a:moveTo>
                <a:lnTo>
                  <a:pt x="9728531" y="0"/>
                </a:lnTo>
                <a:lnTo>
                  <a:pt x="9728531" y="6299224"/>
                </a:lnTo>
                <a:lnTo>
                  <a:pt x="0" y="6299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04935" y="1833432"/>
            <a:ext cx="9166130" cy="8644797"/>
          </a:xfrm>
          <a:custGeom>
            <a:avLst/>
            <a:gdLst/>
            <a:ahLst/>
            <a:cxnLst/>
            <a:rect l="l" t="t" r="r" b="b"/>
            <a:pathLst>
              <a:path w="9166130" h="8644797">
                <a:moveTo>
                  <a:pt x="0" y="0"/>
                </a:moveTo>
                <a:lnTo>
                  <a:pt x="9166130" y="0"/>
                </a:lnTo>
                <a:lnTo>
                  <a:pt x="9166130" y="8644796"/>
                </a:lnTo>
                <a:lnTo>
                  <a:pt x="0" y="86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57078" y="6137299"/>
            <a:ext cx="11624554" cy="141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3"/>
              </a:lnSpc>
            </a:pPr>
            <a:r>
              <a:rPr lang="en-US" sz="8273">
                <a:solidFill>
                  <a:srgbClr val="603B25"/>
                </a:solidFill>
                <a:latin typeface="Lazydog"/>
                <a:ea typeface="Lazydog"/>
                <a:cs typeface="Lazydog"/>
                <a:sym typeface="Lazydog"/>
              </a:rPr>
              <a:t>26-27 Oktober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63246" y="580741"/>
            <a:ext cx="14361507" cy="315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60"/>
              </a:lnSpc>
            </a:pPr>
            <a:r>
              <a:rPr lang="en-US" sz="18400">
                <a:solidFill>
                  <a:srgbClr val="5D7934"/>
                </a:solidFill>
                <a:latin typeface="Lazydog"/>
                <a:ea typeface="Lazydog"/>
                <a:cs typeface="Lazydog"/>
                <a:sym typeface="Lazydog"/>
              </a:rPr>
              <a:t>LDKO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34583" y="3003691"/>
            <a:ext cx="10923039" cy="315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60"/>
              </a:lnSpc>
            </a:pPr>
            <a:r>
              <a:rPr lang="en-US" sz="18400" dirty="0">
                <a:solidFill>
                  <a:srgbClr val="5D7934"/>
                </a:solidFill>
                <a:latin typeface="Lazydog"/>
                <a:ea typeface="Lazydog"/>
                <a:cs typeface="Lazydog"/>
                <a:sym typeface="Lazydog"/>
              </a:rPr>
              <a:t>HMSE</a:t>
            </a:r>
          </a:p>
        </p:txBody>
      </p:sp>
      <p:sp>
        <p:nvSpPr>
          <p:cNvPr id="8" name="Freeform 8"/>
          <p:cNvSpPr/>
          <p:nvPr/>
        </p:nvSpPr>
        <p:spPr>
          <a:xfrm>
            <a:off x="6243930" y="8337811"/>
            <a:ext cx="5800141" cy="901439"/>
          </a:xfrm>
          <a:custGeom>
            <a:avLst/>
            <a:gdLst/>
            <a:ahLst/>
            <a:cxnLst/>
            <a:rect l="l" t="t" r="r" b="b"/>
            <a:pathLst>
              <a:path w="5800141" h="901439">
                <a:moveTo>
                  <a:pt x="0" y="0"/>
                </a:moveTo>
                <a:lnTo>
                  <a:pt x="5800140" y="0"/>
                </a:lnTo>
                <a:lnTo>
                  <a:pt x="5800140" y="901439"/>
                </a:lnTo>
                <a:lnTo>
                  <a:pt x="0" y="901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66314" y="8423943"/>
            <a:ext cx="515537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3B25"/>
                </a:solidFill>
                <a:latin typeface="Lazydog"/>
                <a:ea typeface="Lazydog"/>
                <a:cs typeface="Lazydog"/>
                <a:sym typeface="Lazydog"/>
              </a:rPr>
              <a:t>@hmse_unipi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DC66FC-150E-4170-8B88-269CC3636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145001"/>
            <a:ext cx="2573467" cy="256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98DC89-7D0A-40F2-8CF6-039541FB9D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5429" y="0"/>
            <a:ext cx="2568320" cy="2568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7" r="-6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96383" y="437245"/>
            <a:ext cx="6778918" cy="1915044"/>
          </a:xfrm>
          <a:custGeom>
            <a:avLst/>
            <a:gdLst/>
            <a:ahLst/>
            <a:cxnLst/>
            <a:rect l="l" t="t" r="r" b="b"/>
            <a:pathLst>
              <a:path w="6778918" h="1915044">
                <a:moveTo>
                  <a:pt x="0" y="0"/>
                </a:moveTo>
                <a:lnTo>
                  <a:pt x="6778918" y="0"/>
                </a:lnTo>
                <a:lnTo>
                  <a:pt x="6778918" y="1915044"/>
                </a:lnTo>
                <a:lnTo>
                  <a:pt x="0" y="1915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90433" y="573845"/>
            <a:ext cx="5113853" cy="143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3"/>
              </a:lnSpc>
            </a:pPr>
            <a:r>
              <a:rPr lang="en-US" sz="8330">
                <a:solidFill>
                  <a:srgbClr val="5D7934"/>
                </a:solidFill>
                <a:latin typeface="Lazydog"/>
                <a:ea typeface="Lazydog"/>
                <a:cs typeface="Lazydog"/>
                <a:sym typeface="Lazydog"/>
              </a:rPr>
              <a:t>Rundown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791873"/>
            <a:ext cx="18288000" cy="890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endParaRPr dirty="0"/>
          </a:p>
          <a:p>
            <a:pPr marL="777240" lvl="1" indent="-388620" algn="l">
              <a:lnSpc>
                <a:spcPts val="5040"/>
              </a:lnSpc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13.</a:t>
            </a:r>
            <a:r>
              <a:rPr lang="id-ID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00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-14.00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Kumpul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Kampus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UNIPI   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  2. 14.00-15.30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Perjalanan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Bukit Dago   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  3. 15.30-15.45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Registrasi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  4. 15.45-16.</a:t>
            </a:r>
            <a:r>
              <a:rPr lang="id-ID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15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Istirahat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Sholat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Ashar</a:t>
            </a:r>
            <a:endParaRPr lang="en-US" sz="3600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  5. 16.</a:t>
            </a:r>
            <a:r>
              <a:rPr lang="id-ID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15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-17.15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Cek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perlengkapan</a:t>
            </a:r>
            <a:endParaRPr lang="en-US" sz="3600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  6. 17.15-17.45 Meeting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terkait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kelompok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Mengumpulkan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HP)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  7.  17.45-19.15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Ishoma</a:t>
            </a:r>
            <a:endParaRPr lang="en-US" sz="3600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  8. 19.15-19.20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Seluruh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Peserta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Menuju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Aula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  9. 19.20-20.20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Pembukaan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&amp;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Materi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1: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Tanggung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Jawab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kedisiplinan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&amp;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Kepemimpinan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         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10.  20.20-21.20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Materi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2: Teknik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Sidang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&amp; Cara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BerOrganisasi</a:t>
            </a: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Kemahasiswaan</a:t>
            </a:r>
            <a:endParaRPr lang="en-US" sz="3600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5040"/>
              </a:lnSpc>
            </a:pPr>
            <a:r>
              <a:rPr lang="en-US" sz="3600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</a:t>
            </a:r>
            <a:endParaRPr lang="en-US" sz="3600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7" r="-6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96383" y="437245"/>
            <a:ext cx="6778918" cy="1915044"/>
          </a:xfrm>
          <a:custGeom>
            <a:avLst/>
            <a:gdLst/>
            <a:ahLst/>
            <a:cxnLst/>
            <a:rect l="l" t="t" r="r" b="b"/>
            <a:pathLst>
              <a:path w="6778918" h="1915044">
                <a:moveTo>
                  <a:pt x="0" y="0"/>
                </a:moveTo>
                <a:lnTo>
                  <a:pt x="6778918" y="0"/>
                </a:lnTo>
                <a:lnTo>
                  <a:pt x="6778918" y="1915044"/>
                </a:lnTo>
                <a:lnTo>
                  <a:pt x="0" y="1915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90433" y="573845"/>
            <a:ext cx="5113853" cy="143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3"/>
              </a:lnSpc>
            </a:pPr>
            <a:r>
              <a:rPr lang="en-US" sz="8330">
                <a:solidFill>
                  <a:srgbClr val="5D7934"/>
                </a:solidFill>
                <a:latin typeface="Lazydog"/>
                <a:ea typeface="Lazydog"/>
                <a:cs typeface="Lazydog"/>
                <a:sym typeface="Lazydog"/>
              </a:rPr>
              <a:t>Rundown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276089"/>
            <a:ext cx="18288000" cy="781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11.  21.20-21-25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Menuju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Tempat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Camp</a:t>
            </a:r>
          </a:p>
          <a:p>
            <a:pPr algn="l">
              <a:lnSpc>
                <a:spcPts val="5106"/>
              </a:lnSpc>
            </a:pP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12.  21.25-23.00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Makan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Malam Bersama</a:t>
            </a:r>
          </a:p>
          <a:p>
            <a:pPr algn="l">
              <a:lnSpc>
                <a:spcPts val="5106"/>
              </a:lnSpc>
            </a:pP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13.  23.00-03..00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Peserta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dan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Panitia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Tidur</a:t>
            </a:r>
            <a:endParaRPr lang="en-US" sz="3647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5106"/>
              </a:lnSpc>
            </a:pP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14.  03.00-03.05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Peserta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Kumpul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di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Lapangan</a:t>
            </a:r>
            <a:endParaRPr lang="en-US" sz="3647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742950" indent="-742950" algn="l">
              <a:lnSpc>
                <a:spcPts val="5106"/>
              </a:lnSpc>
              <a:buAutoNum type="arabicPeriod" startAt="15"/>
            </a:pP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03.05-06.00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Materi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3: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Praktik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Melatih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Kedisiplinan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,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Tanggung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Jawab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, dan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Kekompakan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 lang="id-ID" sz="3647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742950" indent="-742950" algn="l">
              <a:lnSpc>
                <a:spcPts val="5106"/>
              </a:lnSpc>
              <a:buAutoNum type="arabicPeriod" startAt="15"/>
            </a:pPr>
            <a:r>
              <a:rPr lang="id-ID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06. 00– 07.00 Istirahat</a:t>
            </a:r>
          </a:p>
          <a:p>
            <a:pPr marL="742950" indent="-742950" algn="l">
              <a:lnSpc>
                <a:spcPts val="5106"/>
              </a:lnSpc>
              <a:buAutoNum type="arabicPeriod" startAt="15"/>
            </a:pP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0</a:t>
            </a:r>
            <a:r>
              <a:rPr lang="id-ID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7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.00-09.00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Sarapan</a:t>
            </a:r>
            <a:endParaRPr lang="en-US" sz="3647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5106"/>
              </a:lnSpc>
            </a:pP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18.  09.00-10.00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Operasi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Semut</a:t>
            </a:r>
            <a:endParaRPr lang="en-US" sz="3647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5106"/>
              </a:lnSpc>
            </a:pP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19.  10.00-10.30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Doa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&amp;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Penutupan</a:t>
            </a:r>
            <a:endParaRPr lang="en-US" sz="3647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5106"/>
              </a:lnSpc>
            </a:pP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20. 10.30-11.00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Cek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perlengkapan</a:t>
            </a:r>
            <a:r>
              <a:rPr lang="en-US" sz="3647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dan </a:t>
            </a:r>
            <a:r>
              <a:rPr lang="en-US" sz="3647" dirty="0" err="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pulang</a:t>
            </a:r>
            <a:endParaRPr lang="en-US" sz="3647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5106"/>
              </a:lnSpc>
            </a:pPr>
            <a:endParaRPr lang="en-US" sz="3647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46" y="-266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962" b="-129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752848" y="8933215"/>
            <a:ext cx="3535152" cy="650170"/>
            <a:chOff x="0" y="0"/>
            <a:chExt cx="1924805" cy="3540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4805" cy="354002"/>
            </a:xfrm>
            <a:custGeom>
              <a:avLst/>
              <a:gdLst/>
              <a:ahLst/>
              <a:cxnLst/>
              <a:rect l="l" t="t" r="r" b="b"/>
              <a:pathLst>
                <a:path w="1924805" h="354002">
                  <a:moveTo>
                    <a:pt x="962403" y="0"/>
                  </a:moveTo>
                  <a:cubicBezTo>
                    <a:pt x="430882" y="0"/>
                    <a:pt x="0" y="79246"/>
                    <a:pt x="0" y="177001"/>
                  </a:cubicBezTo>
                  <a:cubicBezTo>
                    <a:pt x="0" y="274756"/>
                    <a:pt x="430882" y="354002"/>
                    <a:pt x="962403" y="354002"/>
                  </a:cubicBezTo>
                  <a:cubicBezTo>
                    <a:pt x="1493923" y="354002"/>
                    <a:pt x="1924805" y="274756"/>
                    <a:pt x="1924805" y="177001"/>
                  </a:cubicBezTo>
                  <a:cubicBezTo>
                    <a:pt x="1924805" y="79246"/>
                    <a:pt x="1493923" y="0"/>
                    <a:pt x="962403" y="0"/>
                  </a:cubicBezTo>
                  <a:close/>
                </a:path>
              </a:pathLst>
            </a:custGeom>
            <a:solidFill>
              <a:srgbClr val="747C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80450" y="-4912"/>
              <a:ext cx="1563904" cy="32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394631" y="1918581"/>
            <a:ext cx="3498256" cy="7384182"/>
          </a:xfrm>
          <a:custGeom>
            <a:avLst/>
            <a:gdLst/>
            <a:ahLst/>
            <a:cxnLst/>
            <a:rect l="l" t="t" r="r" b="b"/>
            <a:pathLst>
              <a:path w="3498256" h="7384182">
                <a:moveTo>
                  <a:pt x="0" y="0"/>
                </a:moveTo>
                <a:lnTo>
                  <a:pt x="3498256" y="0"/>
                </a:lnTo>
                <a:lnTo>
                  <a:pt x="3498256" y="7384181"/>
                </a:lnTo>
                <a:lnTo>
                  <a:pt x="0" y="7384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7499" y="747517"/>
            <a:ext cx="6162271" cy="1882060"/>
          </a:xfrm>
          <a:custGeom>
            <a:avLst/>
            <a:gdLst/>
            <a:ahLst/>
            <a:cxnLst/>
            <a:rect l="l" t="t" r="r" b="b"/>
            <a:pathLst>
              <a:path w="6162271" h="1882060">
                <a:moveTo>
                  <a:pt x="0" y="0"/>
                </a:moveTo>
                <a:lnTo>
                  <a:pt x="6162271" y="0"/>
                </a:lnTo>
                <a:lnTo>
                  <a:pt x="6162271" y="1882060"/>
                </a:lnTo>
                <a:lnTo>
                  <a:pt x="0" y="188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3341" y="3613162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131418"/>
            <a:ext cx="4382141" cy="125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sz="4658">
                <a:solidFill>
                  <a:srgbClr val="5D7934"/>
                </a:solidFill>
                <a:latin typeface="Lazydog"/>
                <a:ea typeface="Lazydog"/>
                <a:cs typeface="Lazydog"/>
                <a:sym typeface="Lazydog"/>
              </a:rPr>
              <a:t>Perlengkapan pribadi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4118" y="3546487"/>
            <a:ext cx="324151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Alat</a:t>
            </a:r>
            <a:r>
              <a:rPr lang="en-US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999" dirty="0" err="1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Sholat</a:t>
            </a:r>
            <a:endParaRPr lang="en-US" sz="3999" dirty="0">
              <a:solidFill>
                <a:srgbClr val="603B25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83341" y="4378337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94923" y="5267337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723351" y="3613162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54118" y="4311662"/>
            <a:ext cx="324151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Alat Mandi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1257" y="5200662"/>
            <a:ext cx="324151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Baju Salin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23351" y="3546487"/>
            <a:ext cx="500260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Jaket/baju hangat</a:t>
            </a:r>
          </a:p>
        </p:txBody>
      </p:sp>
      <p:sp>
        <p:nvSpPr>
          <p:cNvPr id="17" name="Freeform 17"/>
          <p:cNvSpPr/>
          <p:nvPr/>
        </p:nvSpPr>
        <p:spPr>
          <a:xfrm>
            <a:off x="7711769" y="4378337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723351" y="4311662"/>
            <a:ext cx="500260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Obat Pribadi</a:t>
            </a:r>
          </a:p>
        </p:txBody>
      </p:sp>
      <p:sp>
        <p:nvSpPr>
          <p:cNvPr id="19" name="Freeform 19"/>
          <p:cNvSpPr/>
          <p:nvPr/>
        </p:nvSpPr>
        <p:spPr>
          <a:xfrm>
            <a:off x="594923" y="6156337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98183" y="6089662"/>
            <a:ext cx="4144692" cy="68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Baju </a:t>
            </a:r>
            <a:r>
              <a:rPr lang="id-ID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Putih&amp;</a:t>
            </a:r>
            <a:r>
              <a:rPr lang="en-US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M</a:t>
            </a:r>
            <a:r>
              <a:rPr lang="id-ID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erah</a:t>
            </a:r>
            <a:endParaRPr lang="en-US" sz="3999" dirty="0">
              <a:solidFill>
                <a:srgbClr val="603B25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594923" y="6921512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167421" y="6854837"/>
            <a:ext cx="389235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Celana</a:t>
            </a:r>
            <a:r>
              <a:rPr lang="en-US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999" dirty="0" err="1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Olahraga</a:t>
            </a:r>
            <a:endParaRPr lang="en-US" sz="3999" dirty="0">
              <a:solidFill>
                <a:srgbClr val="603B25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7734933" y="5309046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734933" y="5242371"/>
            <a:ext cx="500260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ATK</a:t>
            </a:r>
          </a:p>
        </p:txBody>
      </p:sp>
      <p:sp>
        <p:nvSpPr>
          <p:cNvPr id="25" name="Freeform 25"/>
          <p:cNvSpPr/>
          <p:nvPr/>
        </p:nvSpPr>
        <p:spPr>
          <a:xfrm>
            <a:off x="7734933" y="6236146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1"/>
                </a:lnTo>
                <a:lnTo>
                  <a:pt x="0" y="603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7774616" y="6218203"/>
            <a:ext cx="500260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Beras</a:t>
            </a:r>
            <a:r>
              <a:rPr lang="en-US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 2 </a:t>
            </a:r>
            <a:r>
              <a:rPr lang="en-US" sz="3999" dirty="0" err="1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Gelas</a:t>
            </a:r>
            <a:endParaRPr lang="en-US" sz="3999" dirty="0">
              <a:solidFill>
                <a:srgbClr val="603B25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D94191E2-E65D-4C78-AC31-76E53E1DCB6B}"/>
              </a:ext>
            </a:extLst>
          </p:cNvPr>
          <p:cNvSpPr/>
          <p:nvPr/>
        </p:nvSpPr>
        <p:spPr>
          <a:xfrm>
            <a:off x="583341" y="7766190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1"/>
                </a:lnTo>
                <a:lnTo>
                  <a:pt x="0" y="603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667FFB3F-E32E-4243-9822-05BB78F4D0D4}"/>
              </a:ext>
            </a:extLst>
          </p:cNvPr>
          <p:cNvSpPr txBox="1"/>
          <p:nvPr/>
        </p:nvSpPr>
        <p:spPr>
          <a:xfrm>
            <a:off x="432140" y="7686687"/>
            <a:ext cx="5002604" cy="68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id-ID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Sendal</a:t>
            </a:r>
            <a:endParaRPr lang="en-US" sz="3999" dirty="0">
              <a:solidFill>
                <a:srgbClr val="603B25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4" name="Freeform 25">
            <a:extLst>
              <a:ext uri="{FF2B5EF4-FFF2-40B4-BE49-F238E27FC236}">
                <a16:creationId xmlns:a16="http://schemas.microsoft.com/office/drawing/2014/main" id="{A90ECBB5-652C-4292-87D2-A3AE132CE250}"/>
              </a:ext>
            </a:extLst>
          </p:cNvPr>
          <p:cNvSpPr/>
          <p:nvPr/>
        </p:nvSpPr>
        <p:spPr>
          <a:xfrm>
            <a:off x="583341" y="8575687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1"/>
                </a:lnTo>
                <a:lnTo>
                  <a:pt x="0" y="603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BF331742-190E-4DB5-88A0-5F21F5EDDEA7}"/>
              </a:ext>
            </a:extLst>
          </p:cNvPr>
          <p:cNvSpPr txBox="1"/>
          <p:nvPr/>
        </p:nvSpPr>
        <p:spPr>
          <a:xfrm>
            <a:off x="623024" y="8557744"/>
            <a:ext cx="5002604" cy="68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id-ID" sz="3999" dirty="0">
                <a:solidFill>
                  <a:srgbClr val="603B25"/>
                </a:solidFill>
                <a:highlight>
                  <a:srgbClr val="FFFF00"/>
                </a:highlight>
                <a:latin typeface="Sniglet"/>
                <a:ea typeface="Sniglet"/>
                <a:cs typeface="Sniglet"/>
                <a:sym typeface="Sniglet"/>
              </a:rPr>
              <a:t>Jas Hujan</a:t>
            </a:r>
            <a:endParaRPr lang="en-US" sz="3999" dirty="0">
              <a:solidFill>
                <a:srgbClr val="603B25"/>
              </a:solidFill>
              <a:highlight>
                <a:srgbClr val="FFFF00"/>
              </a:highlight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EF906702-2718-466E-A746-205435BA13AB}"/>
              </a:ext>
            </a:extLst>
          </p:cNvPr>
          <p:cNvSpPr/>
          <p:nvPr/>
        </p:nvSpPr>
        <p:spPr>
          <a:xfrm>
            <a:off x="7763034" y="7098251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1"/>
                </a:lnTo>
                <a:lnTo>
                  <a:pt x="0" y="603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9437F142-627E-49C4-B85E-6214636DAD2E}"/>
              </a:ext>
            </a:extLst>
          </p:cNvPr>
          <p:cNvSpPr txBox="1"/>
          <p:nvPr/>
        </p:nvSpPr>
        <p:spPr>
          <a:xfrm>
            <a:off x="7802717" y="7080308"/>
            <a:ext cx="5002604" cy="68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id-ID" sz="3999" dirty="0">
                <a:solidFill>
                  <a:srgbClr val="603B25"/>
                </a:solidFill>
                <a:highlight>
                  <a:srgbClr val="FFFF00"/>
                </a:highlight>
                <a:latin typeface="Sniglet"/>
                <a:ea typeface="Sniglet"/>
                <a:cs typeface="Sniglet"/>
                <a:sym typeface="Sniglet"/>
              </a:rPr>
              <a:t>Bantal &amp; Selimut </a:t>
            </a:r>
            <a:endParaRPr lang="en-US" sz="3999" dirty="0">
              <a:solidFill>
                <a:srgbClr val="603B25"/>
              </a:solidFill>
              <a:highlight>
                <a:srgbClr val="FFFF00"/>
              </a:highlight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962" b="-129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752848" y="8933215"/>
            <a:ext cx="3535152" cy="650170"/>
            <a:chOff x="0" y="0"/>
            <a:chExt cx="1924805" cy="3540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4805" cy="354002"/>
            </a:xfrm>
            <a:custGeom>
              <a:avLst/>
              <a:gdLst/>
              <a:ahLst/>
              <a:cxnLst/>
              <a:rect l="l" t="t" r="r" b="b"/>
              <a:pathLst>
                <a:path w="1924805" h="354002">
                  <a:moveTo>
                    <a:pt x="962403" y="0"/>
                  </a:moveTo>
                  <a:cubicBezTo>
                    <a:pt x="430882" y="0"/>
                    <a:pt x="0" y="79246"/>
                    <a:pt x="0" y="177001"/>
                  </a:cubicBezTo>
                  <a:cubicBezTo>
                    <a:pt x="0" y="274756"/>
                    <a:pt x="430882" y="354002"/>
                    <a:pt x="962403" y="354002"/>
                  </a:cubicBezTo>
                  <a:cubicBezTo>
                    <a:pt x="1493923" y="354002"/>
                    <a:pt x="1924805" y="274756"/>
                    <a:pt x="1924805" y="177001"/>
                  </a:cubicBezTo>
                  <a:cubicBezTo>
                    <a:pt x="1924805" y="79246"/>
                    <a:pt x="1493923" y="0"/>
                    <a:pt x="962403" y="0"/>
                  </a:cubicBezTo>
                  <a:close/>
                </a:path>
              </a:pathLst>
            </a:custGeom>
            <a:solidFill>
              <a:srgbClr val="747C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80450" y="-4912"/>
              <a:ext cx="1563904" cy="32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394631" y="1918581"/>
            <a:ext cx="3498256" cy="7384182"/>
          </a:xfrm>
          <a:custGeom>
            <a:avLst/>
            <a:gdLst/>
            <a:ahLst/>
            <a:cxnLst/>
            <a:rect l="l" t="t" r="r" b="b"/>
            <a:pathLst>
              <a:path w="3498256" h="7384182">
                <a:moveTo>
                  <a:pt x="0" y="0"/>
                </a:moveTo>
                <a:lnTo>
                  <a:pt x="3498256" y="0"/>
                </a:lnTo>
                <a:lnTo>
                  <a:pt x="3498256" y="7384181"/>
                </a:lnTo>
                <a:lnTo>
                  <a:pt x="0" y="7384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85945" y="502376"/>
            <a:ext cx="6162271" cy="1882060"/>
          </a:xfrm>
          <a:custGeom>
            <a:avLst/>
            <a:gdLst/>
            <a:ahLst/>
            <a:cxnLst/>
            <a:rect l="l" t="t" r="r" b="b"/>
            <a:pathLst>
              <a:path w="6162271" h="1882060">
                <a:moveTo>
                  <a:pt x="0" y="0"/>
                </a:moveTo>
                <a:lnTo>
                  <a:pt x="6162271" y="0"/>
                </a:lnTo>
                <a:lnTo>
                  <a:pt x="6162271" y="1882061"/>
                </a:lnTo>
                <a:lnTo>
                  <a:pt x="0" y="1882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42723" y="3009912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58746" y="850235"/>
            <a:ext cx="4382141" cy="125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sz="4658">
                <a:solidFill>
                  <a:srgbClr val="5D7934"/>
                </a:solidFill>
                <a:latin typeface="Lazydog"/>
                <a:ea typeface="Lazydog"/>
                <a:cs typeface="Lazydog"/>
                <a:sym typeface="Lazydog"/>
              </a:rPr>
              <a:t>Perlengkapan Kelompok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58746" y="2943237"/>
            <a:ext cx="4382141" cy="68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Senter</a:t>
            </a:r>
            <a:r>
              <a:rPr lang="id-ID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/headlemp</a:t>
            </a:r>
            <a:r>
              <a:rPr lang="en-US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 2</a:t>
            </a:r>
          </a:p>
        </p:txBody>
      </p:sp>
      <p:sp>
        <p:nvSpPr>
          <p:cNvPr id="11" name="Freeform 11"/>
          <p:cNvSpPr/>
          <p:nvPr/>
        </p:nvSpPr>
        <p:spPr>
          <a:xfrm>
            <a:off x="6042723" y="3917934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042723" y="4825984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929056" y="3851259"/>
            <a:ext cx="324151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Trashbag</a:t>
            </a:r>
            <a:r>
              <a:rPr lang="en-US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29056" y="4775200"/>
            <a:ext cx="324151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Matras</a:t>
            </a:r>
          </a:p>
        </p:txBody>
      </p:sp>
      <p:sp>
        <p:nvSpPr>
          <p:cNvPr id="15" name="Freeform 15"/>
          <p:cNvSpPr/>
          <p:nvPr/>
        </p:nvSpPr>
        <p:spPr>
          <a:xfrm>
            <a:off x="6042723" y="5749925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603638" y="5683250"/>
            <a:ext cx="389235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Telur</a:t>
            </a:r>
            <a:r>
              <a:rPr lang="en-US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 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8933215"/>
            <a:ext cx="3535152" cy="650170"/>
            <a:chOff x="0" y="0"/>
            <a:chExt cx="1924805" cy="3540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24805" cy="354002"/>
            </a:xfrm>
            <a:custGeom>
              <a:avLst/>
              <a:gdLst/>
              <a:ahLst/>
              <a:cxnLst/>
              <a:rect l="l" t="t" r="r" b="b"/>
              <a:pathLst>
                <a:path w="1924805" h="354002">
                  <a:moveTo>
                    <a:pt x="962403" y="0"/>
                  </a:moveTo>
                  <a:cubicBezTo>
                    <a:pt x="430882" y="0"/>
                    <a:pt x="0" y="79246"/>
                    <a:pt x="0" y="177001"/>
                  </a:cubicBezTo>
                  <a:cubicBezTo>
                    <a:pt x="0" y="274756"/>
                    <a:pt x="430882" y="354002"/>
                    <a:pt x="962403" y="354002"/>
                  </a:cubicBezTo>
                  <a:cubicBezTo>
                    <a:pt x="1493923" y="354002"/>
                    <a:pt x="1924805" y="274756"/>
                    <a:pt x="1924805" y="177001"/>
                  </a:cubicBezTo>
                  <a:cubicBezTo>
                    <a:pt x="1924805" y="79246"/>
                    <a:pt x="1493923" y="0"/>
                    <a:pt x="962403" y="0"/>
                  </a:cubicBezTo>
                  <a:close/>
                </a:path>
              </a:pathLst>
            </a:custGeom>
            <a:solidFill>
              <a:srgbClr val="747C6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80450" y="-4912"/>
              <a:ext cx="1563904" cy="32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1733960"/>
            <a:ext cx="3241970" cy="7568802"/>
          </a:xfrm>
          <a:custGeom>
            <a:avLst/>
            <a:gdLst/>
            <a:ahLst/>
            <a:cxnLst/>
            <a:rect l="l" t="t" r="r" b="b"/>
            <a:pathLst>
              <a:path w="3241970" h="7568802">
                <a:moveTo>
                  <a:pt x="0" y="0"/>
                </a:moveTo>
                <a:lnTo>
                  <a:pt x="3241970" y="0"/>
                </a:lnTo>
                <a:lnTo>
                  <a:pt x="3241970" y="7568802"/>
                </a:lnTo>
                <a:lnTo>
                  <a:pt x="0" y="7568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F1779A07-746B-4442-AB96-8DC8D6001BF8}"/>
              </a:ext>
            </a:extLst>
          </p:cNvPr>
          <p:cNvSpPr/>
          <p:nvPr/>
        </p:nvSpPr>
        <p:spPr>
          <a:xfrm>
            <a:off x="6042723" y="6591300"/>
            <a:ext cx="5014186" cy="603250"/>
          </a:xfrm>
          <a:custGeom>
            <a:avLst/>
            <a:gdLst/>
            <a:ahLst/>
            <a:cxnLst/>
            <a:rect l="l" t="t" r="r" b="b"/>
            <a:pathLst>
              <a:path w="5014186" h="603250">
                <a:moveTo>
                  <a:pt x="0" y="0"/>
                </a:moveTo>
                <a:lnTo>
                  <a:pt x="5014186" y="0"/>
                </a:lnTo>
                <a:lnTo>
                  <a:pt x="5014186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89" r="-12150" b="-72"/>
            </a:stretch>
          </a:blipFill>
        </p:spPr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00DFBC1A-55CA-410B-981A-1DF0084D4F30}"/>
              </a:ext>
            </a:extLst>
          </p:cNvPr>
          <p:cNvSpPr txBox="1"/>
          <p:nvPr/>
        </p:nvSpPr>
        <p:spPr>
          <a:xfrm>
            <a:off x="6929056" y="6540516"/>
            <a:ext cx="3241519" cy="68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id-ID" sz="3999" dirty="0">
                <a:solidFill>
                  <a:srgbClr val="603B25"/>
                </a:solidFill>
                <a:latin typeface="Sniglet"/>
                <a:ea typeface="Sniglet"/>
                <a:cs typeface="Sniglet"/>
                <a:sym typeface="Sniglet"/>
              </a:rPr>
              <a:t>Alat Tulis</a:t>
            </a:r>
            <a:endParaRPr lang="en-US" sz="3999" dirty="0">
              <a:solidFill>
                <a:srgbClr val="603B25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22740">
            <a:off x="3064109" y="5474951"/>
            <a:ext cx="3493330" cy="8661148"/>
          </a:xfrm>
          <a:custGeom>
            <a:avLst/>
            <a:gdLst/>
            <a:ahLst/>
            <a:cxnLst/>
            <a:rect l="l" t="t" r="r" b="b"/>
            <a:pathLst>
              <a:path w="3493330" h="8661148">
                <a:moveTo>
                  <a:pt x="0" y="0"/>
                </a:moveTo>
                <a:lnTo>
                  <a:pt x="3493329" y="0"/>
                </a:lnTo>
                <a:lnTo>
                  <a:pt x="3493329" y="8661148"/>
                </a:lnTo>
                <a:lnTo>
                  <a:pt x="0" y="866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32251">
            <a:off x="11719180" y="5478425"/>
            <a:ext cx="3472264" cy="8626743"/>
          </a:xfrm>
          <a:custGeom>
            <a:avLst/>
            <a:gdLst/>
            <a:ahLst/>
            <a:cxnLst/>
            <a:rect l="l" t="t" r="r" b="b"/>
            <a:pathLst>
              <a:path w="3472264" h="8626743">
                <a:moveTo>
                  <a:pt x="0" y="0"/>
                </a:moveTo>
                <a:lnTo>
                  <a:pt x="3472264" y="0"/>
                </a:lnTo>
                <a:lnTo>
                  <a:pt x="3472264" y="8626743"/>
                </a:lnTo>
                <a:lnTo>
                  <a:pt x="0" y="8626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80615">
            <a:off x="14553684" y="3247335"/>
            <a:ext cx="4081272" cy="8614823"/>
          </a:xfrm>
          <a:custGeom>
            <a:avLst/>
            <a:gdLst/>
            <a:ahLst/>
            <a:cxnLst/>
            <a:rect l="l" t="t" r="r" b="b"/>
            <a:pathLst>
              <a:path w="4081272" h="8614823">
                <a:moveTo>
                  <a:pt x="0" y="0"/>
                </a:moveTo>
                <a:lnTo>
                  <a:pt x="4081272" y="0"/>
                </a:lnTo>
                <a:lnTo>
                  <a:pt x="4081272" y="8614823"/>
                </a:lnTo>
                <a:lnTo>
                  <a:pt x="0" y="8614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80757">
            <a:off x="-457279" y="3155396"/>
            <a:ext cx="3546450" cy="8279651"/>
          </a:xfrm>
          <a:custGeom>
            <a:avLst/>
            <a:gdLst/>
            <a:ahLst/>
            <a:cxnLst/>
            <a:rect l="l" t="t" r="r" b="b"/>
            <a:pathLst>
              <a:path w="3546450" h="8279651">
                <a:moveTo>
                  <a:pt x="0" y="0"/>
                </a:moveTo>
                <a:lnTo>
                  <a:pt x="3546450" y="0"/>
                </a:lnTo>
                <a:lnTo>
                  <a:pt x="3546450" y="8279650"/>
                </a:lnTo>
                <a:lnTo>
                  <a:pt x="0" y="8279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20018" y="1507893"/>
            <a:ext cx="11647964" cy="271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6"/>
              </a:lnSpc>
            </a:pPr>
            <a:r>
              <a:rPr lang="id-ID" sz="10287" dirty="0">
                <a:solidFill>
                  <a:srgbClr val="5D7934"/>
                </a:solidFill>
                <a:latin typeface="Lazydog"/>
                <a:ea typeface="Lazydog"/>
                <a:cs typeface="Lazydog"/>
                <a:sym typeface="Lazydog"/>
              </a:rPr>
              <a:t>terima kasih &amp; sampai bertemu</a:t>
            </a:r>
            <a:endParaRPr lang="en-US" sz="10287" dirty="0">
              <a:solidFill>
                <a:srgbClr val="5D7934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219</Words>
  <Application>Microsoft Office PowerPoint</Application>
  <PresentationFormat>Custom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Lazydog</vt:lpstr>
      <vt:lpstr>Calibri</vt:lpstr>
      <vt:lpstr>Sniglet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Penuh Warna Perkemahan Sabtu Minggu Ceria Presentasi</dc:title>
  <dc:creator>DELL</dc:creator>
  <cp:lastModifiedBy>mdwi3555@gmail.com</cp:lastModifiedBy>
  <cp:revision>6</cp:revision>
  <dcterms:created xsi:type="dcterms:W3CDTF">2006-08-16T00:00:00Z</dcterms:created>
  <dcterms:modified xsi:type="dcterms:W3CDTF">2024-10-20T01:53:56Z</dcterms:modified>
  <dc:identifier>DAGTyllsVrg</dc:identifier>
</cp:coreProperties>
</file>